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7"/>
    <p:restoredTop sz="92915"/>
  </p:normalViewPr>
  <p:slideViewPr>
    <p:cSldViewPr snapToGrid="0" snapToObjects="1">
      <p:cViewPr varScale="1">
        <p:scale>
          <a:sx n="111" d="100"/>
          <a:sy n="111" d="100"/>
        </p:scale>
        <p:origin x="2248" y="2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0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B74F4C-93E0-3249-99D9-3D9FBC3F89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A2719-DC46-AB4A-B4E4-2C3746DF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EB07-80A8-F940-90F4-63F83E92A831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67873-1D6A-9941-81E5-8AA593A47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8D28A-7DAB-1A41-9546-004FDB06C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AB1A-4119-334B-A4B3-1C7EFCC46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EADF-62B8-AB4E-9571-7B0AC34568AD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0DAA-EF2C-C84E-9753-6D8637CF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20DAA-EF2C-C84E-9753-6D8637CFEA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D6591D3-B658-ED40-BAD9-526837626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8FC9E-80DE-0447-ABCF-9E6333A4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EE01-B1BD-1148-B6FE-B2A340BC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860B-71E7-CC4C-8CCF-B514CAD2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324D-C60F-3D49-9D92-CB5E61ADC930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1FBC0-5C43-4841-A6B0-8159890C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B074-E80B-AE4F-8023-3D712F92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70DC-74E7-BB44-98E3-A16A66C02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5B0-6F53-7048-9039-99648684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AC8-0580-394E-8F69-3FBC6ED1C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EB27E-42EA-4D4F-876B-557D25822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F267D-9BBB-824F-AFB2-EAF8FAF7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324D-C60F-3D49-9D92-CB5E61ADC930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10E64-4E17-F345-9D25-D7599645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FE569-FE3E-924F-975A-DF18F3B2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70DC-74E7-BB44-98E3-A16A66C02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6AEC5-E21A-3C46-AF36-5CAFE307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324D-C60F-3D49-9D92-CB5E61ADC930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71DC2-C74C-1340-914D-AE7B3A21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BB16-DCF0-E14D-B8AC-C34D1BE8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70DC-74E7-BB44-98E3-A16A66C02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09561-6E04-C34D-8B89-D749F824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1BAA1-51A4-164B-831F-A2C9D378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E71A-80F3-8145-976F-F61F20B9F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324D-C60F-3D49-9D92-CB5E61ADC930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4C5EE-4570-004A-8748-642887646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E8D9-536E-EC44-A0C6-329A9623C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70DC-74E7-BB44-98E3-A16A66C02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3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6C886B-DA4B-EE45-999B-1FCA5641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F4669-1BDA-0546-9D88-E2412490A213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Dear Kindergarten Families,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I am so excited to be your child’s teacher for the 2021-22 school year. Please make sure your child has the following school supplies ready for the first day of school. I look forward to meeting your child and giving them the best ever start to school!</a:t>
            </a:r>
            <a:br>
              <a:rPr lang="en-US" sz="1100" dirty="0">
                <a:latin typeface="Lato" panose="020F0502020204030203" pitchFamily="34" charset="77"/>
              </a:rPr>
            </a:br>
            <a:endParaRPr lang="en-US" sz="11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1856-942E-BA4D-A2D2-A96DB2C9B15B}"/>
              </a:ext>
            </a:extLst>
          </p:cNvPr>
          <p:cNvSpPr txBox="1"/>
          <p:nvPr/>
        </p:nvSpPr>
        <p:spPr>
          <a:xfrm>
            <a:off x="1128582" y="4283675"/>
            <a:ext cx="5528250" cy="475539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8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blunt-tip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Extra set of clothes sealed in a gallon bag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9554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E599F1-8FD3-DE4A-A143-051CADAD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5CA95-D0D0-B44E-AAF8-8543EB4E9CCE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Dear First Grade Families,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I am so excited to be your child’s teacher for the 2021-22 school year. Please make sure your child has the following school supplies ready for the first day of school. I look forward to meeting your child and giving them the best ever start to school!</a:t>
            </a:r>
            <a:br>
              <a:rPr lang="en-US" sz="1100" dirty="0">
                <a:latin typeface="Lato" panose="020F0502020204030203" pitchFamily="34" charset="77"/>
              </a:rPr>
            </a:br>
            <a:endParaRPr lang="en-US" sz="11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C1BBF-EF80-724E-838F-161F37270E4B}"/>
              </a:ext>
            </a:extLst>
          </p:cNvPr>
          <p:cNvSpPr txBox="1"/>
          <p:nvPr/>
        </p:nvSpPr>
        <p:spPr>
          <a:xfrm>
            <a:off x="1128582" y="4283675"/>
            <a:ext cx="5528250" cy="4639608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blunt-tip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210009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CE60B3-2CCF-9B4D-B1BD-6303A4B0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D871B-5D05-3149-AF08-FB3950703166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Dear Second Grade Families,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I am so excited to be your child’s teacher for the 2021-22 school year. Please make sure your child has the following school supplies ready for the first day of school. I look forward to meeting your child and giving them the best ever start to school!</a:t>
            </a:r>
            <a:br>
              <a:rPr lang="en-US" sz="1100" dirty="0">
                <a:latin typeface="Lato" panose="020F0502020204030203" pitchFamily="34" charset="77"/>
              </a:rPr>
            </a:br>
            <a:endParaRPr lang="en-US" sz="11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0678E-4F96-1641-A7B9-D7B825723A6A}"/>
              </a:ext>
            </a:extLst>
          </p:cNvPr>
          <p:cNvSpPr txBox="1"/>
          <p:nvPr/>
        </p:nvSpPr>
        <p:spPr>
          <a:xfrm>
            <a:off x="1128582" y="4283675"/>
            <a:ext cx="5528250" cy="5017722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large pink eraser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washable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primary composition notebooks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 of wide-ruled, loose leaf paper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baby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6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108870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E4ADC09-DFD1-A64B-838A-01A4F47D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FB4E7-B2CB-A448-A807-7E2AB7DCF056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Dear Third Grade Families,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I am so excited to be your child’s teacher for the 2021-22 school year. Please make sure your child has the following school supplies ready for the first day of school. I look forward to meeting your child and giving them the best ever start to school!</a:t>
            </a:r>
            <a:br>
              <a:rPr lang="en-US" sz="1100" dirty="0">
                <a:latin typeface="Lato" panose="020F0502020204030203" pitchFamily="34" charset="77"/>
              </a:rPr>
            </a:br>
            <a:endParaRPr lang="en-US" sz="11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25DB0-8371-7D48-868B-4E8DE136E1F6}"/>
              </a:ext>
            </a:extLst>
          </p:cNvPr>
          <p:cNvSpPr txBox="1"/>
          <p:nvPr/>
        </p:nvSpPr>
        <p:spPr>
          <a:xfrm>
            <a:off x="1128582" y="4283675"/>
            <a:ext cx="5528250" cy="4924333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box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12 pink pencil top erasers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Individual white board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highlighters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wide-ruled composition notebooks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wide-ruled spiral-bound notebooks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 of loose leaf,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wide-ruled paper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  <a:p>
            <a:pPr marL="344488" indent="-344488">
              <a:lnSpc>
                <a:spcPts val="1400"/>
              </a:lnSpc>
              <a:spcAft>
                <a:spcPts val="12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163421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669D7A-86E9-3C4E-8854-25C3C9B9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348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1ADF6-32DC-634E-93E1-5144014EDCB3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Dear Fourth Grade Families,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I am so excited to be your child’s teacher for the 2021-22 school year. Please make sure your child has the following school supplies ready for the first day of school. I look forward to meeting your child and giving them the best ever start to school!</a:t>
            </a:r>
            <a:br>
              <a:rPr lang="en-US" sz="1100" dirty="0">
                <a:latin typeface="Lato" panose="020F0502020204030203" pitchFamily="34" charset="77"/>
              </a:rPr>
            </a:br>
            <a:endParaRPr lang="en-US" sz="11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A003D-ACEA-B242-B0BF-DD61D7B60849}"/>
              </a:ext>
            </a:extLst>
          </p:cNvPr>
          <p:cNvSpPr txBox="1"/>
          <p:nvPr/>
        </p:nvSpPr>
        <p:spPr>
          <a:xfrm>
            <a:off x="1128582" y="4438567"/>
            <a:ext cx="5528250" cy="5050208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Backpack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Lunchbox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Reusable water bottle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Pencil pouch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boxes of 12 sharpened </a:t>
            </a:r>
            <a:br>
              <a:rPr lang="en-US" sz="1100" dirty="0">
                <a:latin typeface="Lato Medium" panose="020F0502020204030203" pitchFamily="34" charset="77"/>
              </a:rPr>
            </a:br>
            <a:r>
              <a:rPr lang="en-US" sz="1100" dirty="0">
                <a:latin typeface="Lato Medium" panose="020F0502020204030203" pitchFamily="34" charset="77"/>
              </a:rPr>
              <a:t>No. 2 pencils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Personal pencil sharpener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12 pink pencil top erasers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24 crayons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Individual white board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highlighters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red pens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blue or black ballpoint pens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black fine point permanent marker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Six glue sticks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Ruler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pack of index cards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wide-ruled composition notebooks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Three wide-ruled spiral-bound notebooks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packs of loose leaf, </a:t>
            </a:r>
            <a:br>
              <a:rPr lang="en-US" sz="1100" dirty="0">
                <a:latin typeface="Lato Medium" panose="020F0502020204030203" pitchFamily="34" charset="77"/>
              </a:rPr>
            </a:br>
            <a:r>
              <a:rPr lang="en-US" sz="1100" dirty="0">
                <a:latin typeface="Lato Medium" panose="020F0502020204030203" pitchFamily="34" charset="77"/>
              </a:rPr>
              <a:t>wide-ruled paper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1.5” three-ring binder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packet of dividers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two-pocket folders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Two boxes of tissue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roll of paper towels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container of Lysol</a:t>
            </a:r>
            <a:r>
              <a:rPr lang="en-US" sz="1100" baseline="30000" dirty="0"/>
              <a:t>®</a:t>
            </a:r>
            <a:r>
              <a:rPr lang="en-US" sz="1100" dirty="0">
                <a:latin typeface="Lato Medium" panose="020F0502020204030203" pitchFamily="34" charset="77"/>
              </a:rPr>
              <a:t> Disinfecting Wipes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One pair of headphones</a:t>
            </a:r>
          </a:p>
          <a:p>
            <a:pPr marL="347472" indent="-347472">
              <a:lnSpc>
                <a:spcPts val="1100"/>
              </a:lnSpc>
              <a:spcAft>
                <a:spcPts val="11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100" dirty="0">
                <a:latin typeface="Lato Medium" panose="020F0502020204030203" pitchFamily="34" charset="77"/>
              </a:rPr>
              <a:t>Cloth mask</a:t>
            </a:r>
          </a:p>
        </p:txBody>
      </p:sp>
    </p:spTree>
    <p:extLst>
      <p:ext uri="{BB962C8B-B14F-4D97-AF65-F5344CB8AC3E}">
        <p14:creationId xmlns:p14="http://schemas.microsoft.com/office/powerpoint/2010/main" val="324631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45FBC-606D-7F44-90A7-22E8C820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8E3E7-9463-874D-8F0E-4FC41A60DA71}"/>
              </a:ext>
            </a:extLst>
          </p:cNvPr>
          <p:cNvSpPr txBox="1"/>
          <p:nvPr/>
        </p:nvSpPr>
        <p:spPr>
          <a:xfrm>
            <a:off x="1128583" y="2129339"/>
            <a:ext cx="5528249" cy="15073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Dear Fifth Grade Families,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I am so excited to be your child’s teacher for the 2021-22 school year. Please make sure your child has the following school supplies ready for the first day of school. I look forward to meeting your child and giving them the best ever start to school!</a:t>
            </a:r>
            <a:br>
              <a:rPr lang="en-US" sz="1100" dirty="0">
                <a:latin typeface="Lato" panose="020F0502020204030203" pitchFamily="34" charset="77"/>
              </a:rPr>
            </a:br>
            <a:endParaRPr lang="en-US" sz="1100" dirty="0">
              <a:latin typeface="Lato" panose="020F0502020204030203" pitchFamily="34" charset="77"/>
            </a:endParaRP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Sincerely,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latin typeface="Lato" panose="020F0502020204030203" pitchFamily="34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4FD01-5805-5B40-B2E5-1327376E8D9C}"/>
              </a:ext>
            </a:extLst>
          </p:cNvPr>
          <p:cNvSpPr txBox="1"/>
          <p:nvPr/>
        </p:nvSpPr>
        <p:spPr>
          <a:xfrm>
            <a:off x="1128582" y="4283675"/>
            <a:ext cx="5528250" cy="4945385"/>
          </a:xfrm>
          <a:prstGeom prst="rect">
            <a:avLst/>
          </a:prstGeom>
          <a:noFill/>
        </p:spPr>
        <p:txBody>
          <a:bodyPr wrap="none" lIns="0" tIns="0" rIns="0" bIns="0" numCol="2" spcCol="457200" rtlCol="0">
            <a:noAutofit/>
          </a:bodyPr>
          <a:lstStyle/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Backpack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Lunchbox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Reusable water bottle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Pencil pouch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12 sharpened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No. 2 pencils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Personal pencil sharpener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12 pink pencil top erasers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24 crayons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12 colored pencils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4 dry erase markers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highlighters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red pens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blue or black ballpoint pens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black fine point permanent marker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pointed-tip scissors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bottle of white school glue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Six glue sticks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Ruler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 of index cards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wide-ruled composition notebooks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Four wide-ruled spiral-bound notebooks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Three packs of loose leaf, </a:t>
            </a:r>
            <a:br>
              <a:rPr lang="en-US" sz="1200" dirty="0">
                <a:latin typeface="Lato Medium" panose="020F0502020204030203" pitchFamily="34" charset="77"/>
              </a:rPr>
            </a:br>
            <a:r>
              <a:rPr lang="en-US" sz="1200" dirty="0">
                <a:latin typeface="Lato Medium" panose="020F0502020204030203" pitchFamily="34" charset="77"/>
              </a:rPr>
              <a:t>wide-ruled paper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1.5” three-ring binder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packet of dividers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two-pocket folders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Two boxes of tissue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roll of paper towels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container of Lysol</a:t>
            </a:r>
            <a:r>
              <a:rPr lang="en-US" sz="1200" baseline="30000" dirty="0"/>
              <a:t>®</a:t>
            </a:r>
            <a:r>
              <a:rPr lang="en-US" sz="1200" dirty="0">
                <a:latin typeface="Lato Medium" panose="020F0502020204030203" pitchFamily="34" charset="77"/>
              </a:rPr>
              <a:t> Disinfecting Wipes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box of plastic storage bags: gallon, quart, or sandwich</a:t>
            </a:r>
          </a:p>
          <a:p>
            <a:pPr marL="344488" indent="-344488">
              <a:lnSpc>
                <a:spcPts val="1500"/>
              </a:lnSpc>
              <a:spcAft>
                <a:spcPts val="800"/>
              </a:spcAft>
              <a:buClr>
                <a:srgbClr val="15A0AB"/>
              </a:buClr>
              <a:buSzPct val="200000"/>
              <a:buFont typeface="Apple Symbols" panose="02000000000000000000" pitchFamily="2" charset="-79"/>
              <a:buChar char="☐"/>
            </a:pPr>
            <a:r>
              <a:rPr lang="en-US" sz="1200" dirty="0">
                <a:latin typeface="Lato Medium" panose="020F0502020204030203" pitchFamily="34" charset="77"/>
              </a:rPr>
              <a:t>One pair of headphones</a:t>
            </a:r>
          </a:p>
        </p:txBody>
      </p:sp>
    </p:spTree>
    <p:extLst>
      <p:ext uri="{BB962C8B-B14F-4D97-AF65-F5344CB8AC3E}">
        <p14:creationId xmlns:p14="http://schemas.microsoft.com/office/powerpoint/2010/main" val="28008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{06A08CE7-F9C5-6846-B31E-92B76A296319}tf16401378</Template>
  <TotalTime>322</TotalTime>
  <Words>1100</Words>
  <Application>Microsoft Macintosh PowerPoint</Application>
  <PresentationFormat>Custom</PresentationFormat>
  <Paragraphs>188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Apple Symbols</vt:lpstr>
      <vt:lpstr>Arial</vt:lpstr>
      <vt:lpstr>Calibri</vt:lpstr>
      <vt:lpstr>Calibri Light</vt:lpstr>
      <vt:lpstr>Lato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Grundon</dc:creator>
  <cp:lastModifiedBy>Holly Grundon</cp:lastModifiedBy>
  <cp:revision>33</cp:revision>
  <dcterms:created xsi:type="dcterms:W3CDTF">2020-04-22T15:08:43Z</dcterms:created>
  <dcterms:modified xsi:type="dcterms:W3CDTF">2021-04-01T16:19:53Z</dcterms:modified>
</cp:coreProperties>
</file>